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Slab"/>
      <p:regular r:id="rId17"/>
    </p:embeddedFont>
    <p:embeddedFont>
      <p:font typeface="Roboto Slab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03753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Power BI Report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372213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 BI is a powerful business intelligence tool that allows you to create visually stunning reports and dashboards to gain insights from your data. This presentation will guide you through the process of building a simple, yet effective Power BI report.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45800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A3E62B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12019" y="5578435"/>
            <a:ext cx="12644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AB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428893"/>
            <a:ext cx="234315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6E5E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Ayush Bhushan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12309872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Best Practices and Tips for Power BI Reporting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7241" y="4723686"/>
            <a:ext cx="506135" cy="506135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970717" y="4807982"/>
            <a:ext cx="139065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18285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Focus on Usability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8285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 your reports with the end-user in mind, ensuring they are intuitive and easy to navigate.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7714" y="4723686"/>
            <a:ext cx="506135" cy="506135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9" name="Text 6"/>
          <p:cNvSpPr/>
          <p:nvPr/>
        </p:nvSpPr>
        <p:spPr>
          <a:xfrm>
            <a:off x="7587615" y="4807982"/>
            <a:ext cx="186333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58758" y="4723686"/>
            <a:ext cx="317230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Leverage Visualizations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58758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Choose the right chart types to effectively communicate your data insights and tell a compelling story.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7241" y="640758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3" name="Text 10"/>
          <p:cNvSpPr/>
          <p:nvPr/>
        </p:nvSpPr>
        <p:spPr>
          <a:xfrm>
            <a:off x="949166" y="6491883"/>
            <a:ext cx="182166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18285" y="6407587"/>
            <a:ext cx="2969538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Optimize Performance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8285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best practices to ensure your reports load quickly and perform well, even with large data sets.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7714" y="640758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7" name="Text 14"/>
          <p:cNvSpPr/>
          <p:nvPr/>
        </p:nvSpPr>
        <p:spPr>
          <a:xfrm>
            <a:off x="7582972" y="6491883"/>
            <a:ext cx="195501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58758" y="6407587"/>
            <a:ext cx="3379827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Continuous Improvement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58758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Regularly review and update your reports to keep them relevant and aligned with evolving business needs.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2586"/>
            <a:ext cx="65155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Introduction to Power BI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978813" y="3031688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is Power BI?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 BI is a suite of business analytics tools that allows you to visualize and analyze data.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9" name="Text 6"/>
          <p:cNvSpPr/>
          <p:nvPr/>
        </p:nvSpPr>
        <p:spPr>
          <a:xfrm>
            <a:off x="4846677" y="3031688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Connect to various data sources, build interactive reports, and gain valuable insights from your data.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3" name="Text 10"/>
          <p:cNvSpPr/>
          <p:nvPr/>
        </p:nvSpPr>
        <p:spPr>
          <a:xfrm>
            <a:off x="957024" y="5455682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Benefits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610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 decision-making, increase efficiency, and drive business growth with Power BI's powerful capabilities.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81838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Sources and Connectivity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Sources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 BI supports a wide range of data sources, including Excel, CSV, SQL databases, and cloud services.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Connectivity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Easily connect to your data sources and import data directly into Power BI for analysis and visualization.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9352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Transformations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Utilize Power BI's data transformation tools to clean, shape, and prepare your data for reporting.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135" y="750689"/>
            <a:ext cx="7664529" cy="1320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Modeling and Transformation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31650" y="2388513"/>
            <a:ext cx="22860" cy="5090398"/>
          </a:xfrm>
          <a:prstGeom prst="roundRect">
            <a:avLst>
              <a:gd name="adj" fmla="val 138692"/>
            </a:avLst>
          </a:prstGeom>
          <a:solidFill>
            <a:srgbClr val="585F6B"/>
          </a:solidFill>
          <a:ln/>
        </p:spPr>
      </p:sp>
      <p:sp>
        <p:nvSpPr>
          <p:cNvPr id="5" name="Shape 2"/>
          <p:cNvSpPr/>
          <p:nvPr/>
        </p:nvSpPr>
        <p:spPr>
          <a:xfrm>
            <a:off x="6757988" y="285261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85F6B"/>
          </a:solidFill>
          <a:ln/>
        </p:spPr>
      </p:sp>
      <p:sp>
        <p:nvSpPr>
          <p:cNvPr id="6" name="Shape 3"/>
          <p:cNvSpPr/>
          <p:nvPr/>
        </p:nvSpPr>
        <p:spPr>
          <a:xfrm>
            <a:off x="6305312" y="2626281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6477714" y="2705457"/>
            <a:ext cx="130731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5487" y="259984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Modeling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5487" y="3056811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 an effective data model by identifying relationships between your data tables and defining the appropriate data types.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7988" y="4619863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85F6B"/>
          </a:solidFill>
          <a:ln/>
        </p:spPr>
      </p:sp>
      <p:sp>
        <p:nvSpPr>
          <p:cNvPr id="11" name="Shape 8"/>
          <p:cNvSpPr/>
          <p:nvPr/>
        </p:nvSpPr>
        <p:spPr>
          <a:xfrm>
            <a:off x="6305312" y="4393525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2" name="Text 9"/>
          <p:cNvSpPr/>
          <p:nvPr/>
        </p:nvSpPr>
        <p:spPr>
          <a:xfrm>
            <a:off x="6455450" y="4472702"/>
            <a:ext cx="175141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5487" y="4367093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Transformation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5487" y="4824055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Power BI's intuitive data transformation tools to clean, format, and prepare your data for analysis.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7988" y="638710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85F6B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5312" y="6160770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7" name="Text 14"/>
          <p:cNvSpPr/>
          <p:nvPr/>
        </p:nvSpPr>
        <p:spPr>
          <a:xfrm>
            <a:off x="6457474" y="6239947"/>
            <a:ext cx="171212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5487" y="6134338"/>
            <a:ext cx="3366730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Measures and Calculations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5487" y="6591300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custom measures and calculated columns to derive insights and enhance your reporting capabilities.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8669" y="613410"/>
            <a:ext cx="7586663" cy="1390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Creating Visuals and Dashboards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8669" y="2337792"/>
            <a:ext cx="3682127" cy="2705933"/>
          </a:xfrm>
          <a:prstGeom prst="roundRect">
            <a:avLst>
              <a:gd name="adj" fmla="val 1233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001078" y="2560201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Chart Types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1078" y="3041333"/>
            <a:ext cx="323730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 BI offers a wide range of chart types to visualize your data, from basic bar charts to more advanced visualizations.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3204" y="2337792"/>
            <a:ext cx="3682127" cy="2705933"/>
          </a:xfrm>
          <a:prstGeom prst="roundRect">
            <a:avLst>
              <a:gd name="adj" fmla="val 1233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4905613" y="2560201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Dashboard Design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05613" y="3041333"/>
            <a:ext cx="3237309" cy="1779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Arrange your visuals strategically on the dashboard to provide a clear and comprehensive view of your data.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78669" y="5266134"/>
            <a:ext cx="3682127" cy="234993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1001078" y="5488543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Interactivity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01078" y="5969675"/>
            <a:ext cx="323730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Incorporate interactive features like filters and drill-downs to allow users to explore the data in depth.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3204" y="5266134"/>
            <a:ext cx="3682127" cy="234993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</p:spPr>
      </p:sp>
      <p:sp>
        <p:nvSpPr>
          <p:cNvPr id="14" name="Text 11"/>
          <p:cNvSpPr/>
          <p:nvPr/>
        </p:nvSpPr>
        <p:spPr>
          <a:xfrm>
            <a:off x="4905613" y="5488543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Storytelling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4905613" y="5969675"/>
            <a:ext cx="323730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Power BI's report features to create a compelling narrative and communicate insights effectively.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061" y="885587"/>
            <a:ext cx="7716679" cy="1274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Formatting and Styling the Report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061" y="2465903"/>
            <a:ext cx="509707" cy="50970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00061" y="3179445"/>
            <a:ext cx="2549009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Themes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200061" y="3620333"/>
            <a:ext cx="3705344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 pre-built themes or create custom themes to ensure a consistent visual style across your reports.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1276" y="2465903"/>
            <a:ext cx="509707" cy="50970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1276" y="3179445"/>
            <a:ext cx="2549009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Typography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0211276" y="3620333"/>
            <a:ext cx="3705463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Choose appropriate font styles and sizes to enhance readability and improve the overall aesthetic of your report.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0061" y="5210770"/>
            <a:ext cx="509707" cy="50970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00061" y="5924312"/>
            <a:ext cx="2549009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Color Palette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200061" y="6365200"/>
            <a:ext cx="3705344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Carefully select a color palette that aligns with your brand and highlights the key information in your report.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1276" y="5210770"/>
            <a:ext cx="509707" cy="50970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1276" y="5924312"/>
            <a:ext cx="2549009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Layout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10211276" y="6365200"/>
            <a:ext cx="3705463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Arrange the visual elements on your report canvas to create a clean, organized, and visually appealing layout.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291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143" y="3504962"/>
            <a:ext cx="8659297" cy="682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Interactivity and User Experience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143" y="4514731"/>
            <a:ext cx="4367332" cy="8733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2385" y="5715476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Filters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982385" y="6187559"/>
            <a:ext cx="3930848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Empower users to explore data by implementing intuitive filtering options, such as slicers and dropdowns.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475" y="4514731"/>
            <a:ext cx="4367332" cy="87332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49716" y="5715476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Drill-Down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349716" y="6187559"/>
            <a:ext cx="3930848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Allow users to dive deeper into the data by incorporating drill-down functionality into your visuals.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8806" y="4514731"/>
            <a:ext cx="4367332" cy="87332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7048" y="5715476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Interactions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17048" y="6187559"/>
            <a:ext cx="3930848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Leverage dynamic interactions, such as cross-highlighting and tooltips, to enhance the user experience.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92297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Sharing and Publishing the Report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Publish to Web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Share your reports by publishing them to the Power BI service, making them accessible to stakeholders.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30593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Embed in Applications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Integrate your Power BI reports into your own applications or websites for a seamless user experience.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Collaboration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Leverage Power BI's collaboration features to invite users, assign permissions, and gather feedback.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Maintaining and Updating the Report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6520458" y="2645569"/>
            <a:ext cx="13632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Scheduled Updates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Set up regular data refreshes to ensure your reports always display the latest information.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2" name="Text 9"/>
          <p:cNvSpPr/>
          <p:nvPr/>
        </p:nvSpPr>
        <p:spPr>
          <a:xfrm>
            <a:off x="6497360" y="4489013"/>
            <a:ext cx="182642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Report Maintenance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Continuously review and optimize your reports to improve their performance and user experience.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7" name="Text 14"/>
          <p:cNvSpPr/>
          <p:nvPr/>
        </p:nvSpPr>
        <p:spPr>
          <a:xfrm>
            <a:off x="6499384" y="6332458"/>
            <a:ext cx="178594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2985611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Feedback and Iteration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Gather feedback from stakeholders and continuously iterate on your reports to better meet their needs.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2024-10-28T10:47:06Z</dcterms:created>
  <dcterms:modified xsi:type="dcterms:W3CDTF">2024-10-28T10:47:06Z</dcterms:modified>
</cp:coreProperties>
</file>